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5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5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9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2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1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65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6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3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DF48-207D-4896-A59F-737F32B4775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B9888-BF60-49BA-BAC1-ED30BF01C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bamacare expla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20177" y="256223"/>
            <a:ext cx="6029325" cy="64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0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057400"/>
            <a:ext cx="6248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On a separate piece of paper identify the three different points of view represented in the “</a:t>
            </a:r>
            <a:r>
              <a:rPr lang="en-US" sz="2800" dirty="0" err="1" smtClean="0"/>
              <a:t>Obamacare</a:t>
            </a:r>
            <a:r>
              <a:rPr lang="en-US" sz="2800" dirty="0" smtClean="0"/>
              <a:t>: Explain It Like I’m Five” comic strip and describe their role in the health insurance debate.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98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front.scholastic.com/resource/uploads_upfront/News/2013-11/UPF-110413-Weekly-obamacare-671x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26" y="581891"/>
            <a:ext cx="4419601" cy="287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527" y="3802451"/>
            <a:ext cx="7391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Why </a:t>
            </a:r>
            <a:r>
              <a:rPr lang="en-US" dirty="0"/>
              <a:t>do you think the cartoonist depicted the </a:t>
            </a:r>
            <a:r>
              <a:rPr lang="en-US" dirty="0" err="1"/>
              <a:t>Obamacare</a:t>
            </a:r>
            <a:r>
              <a:rPr lang="en-US" dirty="0"/>
              <a:t> rollout as a rolling pin? Why is President Obama being rolled over by it</a:t>
            </a:r>
            <a:r>
              <a:rPr lang="en-US" dirty="0" smtClean="0"/>
              <a:t>?</a:t>
            </a:r>
          </a:p>
          <a:p>
            <a:pPr algn="ctr"/>
            <a:endParaRPr lang="en-US" sz="1400" dirty="0"/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4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63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</dc:creator>
  <cp:lastModifiedBy>Suzanne</cp:lastModifiedBy>
  <cp:revision>5</cp:revision>
  <cp:lastPrinted>2013-11-13T23:32:11Z</cp:lastPrinted>
  <dcterms:created xsi:type="dcterms:W3CDTF">2013-11-13T19:49:26Z</dcterms:created>
  <dcterms:modified xsi:type="dcterms:W3CDTF">2013-11-13T23:41:23Z</dcterms:modified>
</cp:coreProperties>
</file>